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82" r:id="rId4"/>
    <p:sldId id="272" r:id="rId5"/>
    <p:sldId id="273" r:id="rId6"/>
    <p:sldId id="276" r:id="rId7"/>
    <p:sldId id="275" r:id="rId8"/>
    <p:sldId id="266" r:id="rId9"/>
    <p:sldId id="267" r:id="rId10"/>
    <p:sldId id="274" r:id="rId11"/>
    <p:sldId id="277" r:id="rId12"/>
    <p:sldId id="278" r:id="rId13"/>
    <p:sldId id="279" r:id="rId14"/>
    <p:sldId id="280" r:id="rId15"/>
    <p:sldId id="281" r:id="rId16"/>
    <p:sldId id="28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79844-55EA-4AA7-9CE4-10EADFF0D44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C17F8-60C6-4DFA-86FA-FAA3E08CA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2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E4CC-0802-4522-9E1F-D01FAA740D46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13/04/2023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8311-6479-404C-B2F6-B5E938B3AEF2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13/04/2023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E238-7CE1-4A9B-B058-BC86A593FF52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13/04/2023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4E41-9AEC-4E77-A677-438AF28A5D47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13/04/2023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C303-72E0-484C-B99B-DB1D755DBBCE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13/04/2023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5DE7-1748-4C6B-81A0-2ABDC2DCB9E4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13/04/2023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16C1-211D-44A6-9C78-D02659C0D244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13/04/2023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2F193-2801-4574-B781-486CDC57DFFD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13/04/2023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54E25-E1BE-4B33-A200-C1B6FE461709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13/04/2023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1F84771-5738-414A-A91A-DE4A89398B1F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13/04/2023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C6A0-077A-41F0-98CD-E32BA37F7295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13/04/2023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4DD612-7590-4008-9D2C-49EEFA363CFD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13/04/2023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042897"/>
            <a:ext cx="10058400" cy="88645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Students Activities</a:t>
            </a:r>
            <a:endParaRPr lang="en-US" sz="5400" b="1" dirty="0"/>
          </a:p>
        </p:txBody>
      </p:sp>
      <p:pic>
        <p:nvPicPr>
          <p:cNvPr id="5" name="image1.jpeg" descr="G:\RGIT Logo's\LOGO RGIT 02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3499" y="618315"/>
            <a:ext cx="7894749" cy="12122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97280" y="2022316"/>
            <a:ext cx="9144000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9265" marR="311150">
              <a:spcBef>
                <a:spcPts val="10"/>
              </a:spcBef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Department</a:t>
            </a:r>
            <a:r>
              <a:rPr lang="en-US" sz="2400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24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Artificial Intelligence &amp; Data Science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00" marR="0" indent="457200" algn="ctr">
              <a:spcBef>
                <a:spcPts val="445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3663" y="4700705"/>
            <a:ext cx="4185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Academic Year 2023-24</a:t>
            </a:r>
          </a:p>
        </p:txBody>
      </p:sp>
    </p:spTree>
    <p:extLst>
      <p:ext uri="{BB962C8B-B14F-4D97-AF65-F5344CB8AC3E}">
        <p14:creationId xmlns:p14="http://schemas.microsoft.com/office/powerpoint/2010/main" val="209580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769" y="433749"/>
            <a:ext cx="10058400" cy="911576"/>
          </a:xfrm>
        </p:spPr>
        <p:txBody>
          <a:bodyPr>
            <a:normAutofit/>
          </a:bodyPr>
          <a:lstStyle/>
          <a:p>
            <a:pPr algn="ctr"/>
            <a:r>
              <a:rPr lang="en-IN" sz="4400" b="1" dirty="0"/>
              <a:t>RGIT Football Premier League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3417" y="1758381"/>
            <a:ext cx="7868991" cy="454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53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187C3-8424-0DA3-9188-593195DEA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06169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Technical Quiz-23/03/23</a:t>
            </a:r>
            <a:endParaRPr lang="en-IN" sz="4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DA843-262D-EC3F-939B-B42607566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539" y="1923685"/>
            <a:ext cx="6096000" cy="400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94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E605B-8715-C5AC-4F08-0056B245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7974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Overseas </a:t>
            </a:r>
            <a:r>
              <a:rPr lang="en-US" sz="4400" b="1" dirty="0" smtClean="0"/>
              <a:t>Studies-14/03/23</a:t>
            </a:r>
            <a:endParaRPr lang="en-IN" sz="4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64659D-8720-E545-07AF-A2E41690B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59" y="2153957"/>
            <a:ext cx="5779153" cy="38769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685B19-DD8C-DC69-EDA0-0C1AA6E83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013" y="2153957"/>
            <a:ext cx="5342964" cy="387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46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9E421-628E-1101-7911-B6512A540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259" y="468987"/>
            <a:ext cx="10058400" cy="91157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Mission Carrier-10/03/31</a:t>
            </a:r>
            <a:endParaRPr lang="en-IN" sz="4400" b="1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3203DD48-5F7B-5942-EDE7-595F69F9C5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021976" cy="102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80D180-CD3E-881A-C653-3D5849C7A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82" y="1875417"/>
            <a:ext cx="5253318" cy="4319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C67137-8FB0-C0C6-6D42-A700695C2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870" y="1875417"/>
            <a:ext cx="5477436" cy="431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13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79B50-0FC9-DB7B-BF4B-8863C9A30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259" y="559873"/>
            <a:ext cx="10058400" cy="848513"/>
          </a:xfrm>
        </p:spPr>
        <p:txBody>
          <a:bodyPr/>
          <a:lstStyle/>
          <a:p>
            <a:pPr algn="ctr"/>
            <a:r>
              <a:rPr lang="en-US" b="1" dirty="0"/>
              <a:t>RGIT  Olympia-6/03/23</a:t>
            </a:r>
            <a:endParaRPr lang="en-IN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BACE12-B7F3-BCB3-BB9E-75F0A11B7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52" y="1917781"/>
            <a:ext cx="6400801" cy="41481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8CB5E8-CBC2-8F3F-E509-742B90237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027" y="1903061"/>
            <a:ext cx="4651561" cy="416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15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4A08-89DC-554E-1B39-83E51A0F9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59873"/>
            <a:ext cx="10058400" cy="774942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Floor Decoration(Theme-Romance</a:t>
            </a:r>
            <a:r>
              <a:rPr lang="en-US" sz="4400" b="1" dirty="0"/>
              <a:t>)-28/03/23</a:t>
            </a:r>
            <a:endParaRPr lang="en-IN" sz="44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0022D8-6928-C9AB-C758-7415939B5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265" y="1767319"/>
            <a:ext cx="6875929" cy="4535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DD5EB3-BD3F-DD88-B6BB-44E1557B9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71" y="4267631"/>
            <a:ext cx="3970300" cy="203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DE5186-9749-A510-7479-6BCDE10AA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771" y="1767319"/>
            <a:ext cx="3970300" cy="250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42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83E2-B950-4E08-7610-042AF198C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F9A1D7-FA41-EDA9-295E-A36C3AB8F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13/04/2023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07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Inauguration </a:t>
            </a:r>
            <a:r>
              <a:rPr lang="en-US" dirty="0">
                <a:latin typeface="+mn-lt"/>
              </a:rPr>
              <a:t>C</a:t>
            </a:r>
            <a:r>
              <a:rPr lang="en-US" dirty="0" smtClean="0">
                <a:latin typeface="+mn-lt"/>
              </a:rPr>
              <a:t>eremony of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Professional Body – “</a:t>
            </a:r>
            <a:r>
              <a:rPr lang="en-US" b="1" i="1" dirty="0" smtClean="0">
                <a:latin typeface="+mn-lt"/>
              </a:rPr>
              <a:t>CRID” </a:t>
            </a:r>
            <a:r>
              <a:rPr lang="en-US" dirty="0" smtClean="0"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(</a:t>
            </a:r>
            <a:r>
              <a:rPr lang="en-US" sz="3200" dirty="0">
                <a:latin typeface="+mn-lt"/>
              </a:rPr>
              <a:t>7/08/22)</a:t>
            </a: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220933"/>
            <a:ext cx="5248275" cy="36647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199" y="2220935"/>
            <a:ext cx="4867275" cy="366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4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2B884-A88F-A0B6-C1C8-C583D198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95659"/>
          </a:xfrm>
        </p:spPr>
        <p:txBody>
          <a:bodyPr/>
          <a:lstStyle/>
          <a:p>
            <a:pPr algn="ctr"/>
            <a:r>
              <a:rPr lang="en-US" b="1" dirty="0"/>
              <a:t>Crux of Data </a:t>
            </a:r>
            <a:r>
              <a:rPr lang="en-US" b="1" dirty="0" smtClean="0"/>
              <a:t>science  </a:t>
            </a:r>
            <a:r>
              <a:rPr lang="en-US" sz="3200" b="1" dirty="0" smtClean="0"/>
              <a:t>(7/10/22)</a:t>
            </a:r>
            <a:endParaRPr lang="en-IN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76FF8-3A60-009D-A85F-F229B3C5E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42" y="1625044"/>
            <a:ext cx="5563106" cy="4491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8C0056-DDCB-4B55-FCE2-322E7609D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448" y="1625044"/>
            <a:ext cx="5267325" cy="44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8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377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FE INDUCTION PROGRAM-15/11/22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773" y="1800423"/>
            <a:ext cx="8899302" cy="443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2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2208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REPUBLIC DAY REPORT 2023 </a:t>
            </a:r>
            <a:r>
              <a:rPr lang="en-US" sz="3600" b="1" dirty="0" smtClean="0"/>
              <a:t>  (</a:t>
            </a:r>
            <a:r>
              <a:rPr lang="en-US" sz="3600" b="1" dirty="0"/>
              <a:t>26/01/23)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3714" y="1380009"/>
            <a:ext cx="4794390" cy="2571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1380008"/>
            <a:ext cx="5467350" cy="2571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9967" y="3951758"/>
            <a:ext cx="3000375" cy="2291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8349" y="4033866"/>
            <a:ext cx="3825530" cy="212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0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35" y="391706"/>
            <a:ext cx="10058400" cy="1058721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Pariksha Pe Charcha (27/01/23)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4435" y="2051162"/>
            <a:ext cx="5143500" cy="3171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512" y="2051162"/>
            <a:ext cx="5143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89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44258"/>
            <a:ext cx="10058400" cy="94310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Web Development Bootcamp (31/01/22)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915934"/>
            <a:ext cx="4324350" cy="3857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426" y="1915932"/>
            <a:ext cx="5953125" cy="385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88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811" y="528342"/>
            <a:ext cx="10058400" cy="895370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>
                <a:latin typeface="+mn-lt"/>
              </a:rPr>
              <a:t>MICROSOFT POWER BUSINESS INTELLIGENCE-9/2/23</a:t>
            </a:r>
            <a:endParaRPr lang="en-US" sz="3600" b="1" dirty="0">
              <a:latin typeface="+mn-lt"/>
            </a:endParaRPr>
          </a:p>
        </p:txBody>
      </p:sp>
      <p:pic>
        <p:nvPicPr>
          <p:cNvPr id="6" name="Content Placeholder 5" descr="c3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24" y="1897780"/>
            <a:ext cx="4811012" cy="3781804"/>
          </a:xfrm>
          <a:prstGeom prst="rect">
            <a:avLst/>
          </a:prstGeom>
        </p:spPr>
      </p:pic>
      <p:pic>
        <p:nvPicPr>
          <p:cNvPr id="7" name="Picture 6" descr="c6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8845" y="1897780"/>
            <a:ext cx="5299710" cy="378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08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38851"/>
            <a:ext cx="10058400" cy="859025"/>
          </a:xfrm>
        </p:spPr>
        <p:txBody>
          <a:bodyPr>
            <a:normAutofit/>
          </a:bodyPr>
          <a:lstStyle/>
          <a:p>
            <a:pPr algn="ctr"/>
            <a:r>
              <a:rPr lang="en-IN" sz="4400" b="1" dirty="0"/>
              <a:t>Data Science Bootcamp-15/2/23</a:t>
            </a:r>
            <a:endParaRPr lang="en-US" sz="4400" b="1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103" y="2089299"/>
            <a:ext cx="4137959" cy="402272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368289" y="2089300"/>
            <a:ext cx="578739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394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119</TotalTime>
  <Words>68</Words>
  <Application>Microsoft Office PowerPoint</Application>
  <PresentationFormat>Widescreen</PresentationFormat>
  <Paragraphs>20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Times New Roman</vt:lpstr>
      <vt:lpstr>Retrospect</vt:lpstr>
      <vt:lpstr>Students Activities</vt:lpstr>
      <vt:lpstr>Inauguration Ceremony of Professional Body – “CRID”  (7/08/22)</vt:lpstr>
      <vt:lpstr>Crux of Data science  (7/10/22)</vt:lpstr>
      <vt:lpstr>FE INDUCTION PROGRAM-15/11/22</vt:lpstr>
      <vt:lpstr>REPUBLIC DAY REPORT 2023   (26/01/23)</vt:lpstr>
      <vt:lpstr>Pariksha Pe Charcha (27/01/23) </vt:lpstr>
      <vt:lpstr>Web Development Bootcamp (31/01/22)</vt:lpstr>
      <vt:lpstr>MICROSOFT POWER BUSINESS INTELLIGENCE-9/2/23</vt:lpstr>
      <vt:lpstr>Data Science Bootcamp-15/2/23</vt:lpstr>
      <vt:lpstr>RGIT Football Premier League</vt:lpstr>
      <vt:lpstr>Technical Quiz-23/03/23</vt:lpstr>
      <vt:lpstr>Overseas Studies-14/03/23</vt:lpstr>
      <vt:lpstr>Mission Carrier-10/03/31</vt:lpstr>
      <vt:lpstr>RGIT  Olympia-6/03/23</vt:lpstr>
      <vt:lpstr>Floor Decoration(Theme-Romance)-28/03/23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Parent-Teacher Meeting</dc:title>
  <dc:creator>PC-16</dc:creator>
  <cp:lastModifiedBy>RGIT</cp:lastModifiedBy>
  <cp:revision>39</cp:revision>
  <dcterms:created xsi:type="dcterms:W3CDTF">2023-04-12T09:34:48Z</dcterms:created>
  <dcterms:modified xsi:type="dcterms:W3CDTF">2023-06-13T06:17:01Z</dcterms:modified>
</cp:coreProperties>
</file>